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60" r:id="rId5"/>
    <p:sldId id="261" r:id="rId6"/>
  </p:sldIdLst>
  <p:sldSz cx="9906000" cy="6858000" type="A4"/>
  <p:notesSz cx="6888163" cy="10020300"/>
  <p:defaultTextStyle>
    <a:defPPr rtl="0">
      <a:defRPr lang="tr-TR"/>
    </a:defPPr>
    <a:lvl1pPr marL="0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49454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898908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48364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797818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47272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696726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146181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595635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90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924" y="108"/>
      </p:cViewPr>
      <p:guideLst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2646" y="114"/>
      </p:cViewPr>
      <p:guideLst>
        <p:guide orient="horz" pos="3156"/>
        <p:guide pos="217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r>
              <a:rPr lang="en-US"/>
              <a:t>17.02.2017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624149B6-8CC3-4B9A-BCBF-5AF8A7649FF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268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r>
              <a:rPr lang="en-US"/>
              <a:t>17.02.2017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rtl="0"/>
            <a:endParaRPr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86AA99EE-A2C0-4BE5-BB96-1FDEE1D6095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6883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1pPr>
    <a:lvl2pPr marL="403388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2pPr>
    <a:lvl3pPr marL="806775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3pPr>
    <a:lvl4pPr marL="1210163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4pPr>
    <a:lvl5pPr marL="161355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5pPr>
    <a:lvl6pPr marL="2016938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6pPr>
    <a:lvl7pPr marL="2420325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7pPr>
    <a:lvl8pPr marL="2823713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8pPr>
    <a:lvl9pPr marL="322710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tif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lt Başlık"/>
          <p:cNvSpPr>
            <a:spLocks noGrp="1"/>
          </p:cNvSpPr>
          <p:nvPr>
            <p:ph type="subTitle" idx="1" hasCustomPrompt="1"/>
          </p:nvPr>
        </p:nvSpPr>
        <p:spPr>
          <a:xfrm>
            <a:off x="1069848" y="1463040"/>
            <a:ext cx="7756398" cy="484632"/>
          </a:xfrm>
          <a:prstGeom prst="rect">
            <a:avLst/>
          </a:prstGeom>
        </p:spPr>
        <p:txBody>
          <a:bodyPr lIns="91440" tIns="45720" rIns="91440" bIns="45720" rtlCol="0" anchor="ctr" anchorCtr="0">
            <a:normAutofit/>
          </a:bodyPr>
          <a:lstStyle>
            <a:lvl1pPr marL="0" marR="0" indent="0" algn="ctr" defTabSz="1003407" rtl="0" eaLnBrk="1" fontAlgn="auto" latinLnBrk="0" hangingPunct="1">
              <a:lnSpc>
                <a:spcPct val="90000"/>
              </a:lnSpc>
              <a:spcBef>
                <a:spcPts val="1773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467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285" indent="0" algn="ctr">
              <a:buNone/>
              <a:defRPr sz="2167"/>
            </a:lvl2pPr>
            <a:lvl3pPr marL="990570" indent="0" algn="ctr">
              <a:buNone/>
              <a:defRPr sz="1950"/>
            </a:lvl3pPr>
            <a:lvl4pPr marL="1485854" indent="0" algn="ctr">
              <a:buNone/>
              <a:defRPr sz="1733"/>
            </a:lvl4pPr>
            <a:lvl5pPr marL="1981139" indent="0" algn="ctr">
              <a:buNone/>
              <a:defRPr sz="1733"/>
            </a:lvl5pPr>
            <a:lvl6pPr marL="2476424" indent="0" algn="ctr">
              <a:buNone/>
              <a:defRPr sz="1733"/>
            </a:lvl6pPr>
            <a:lvl7pPr marL="2971709" indent="0" algn="ctr">
              <a:buNone/>
              <a:defRPr sz="1733"/>
            </a:lvl7pPr>
            <a:lvl8pPr marL="3466993" indent="0" algn="ctr">
              <a:buNone/>
              <a:defRPr sz="1733"/>
            </a:lvl8pPr>
            <a:lvl9pPr marL="3962278" indent="0" algn="ctr">
              <a:buNone/>
              <a:defRPr sz="1733"/>
            </a:lvl9pPr>
          </a:lstStyle>
          <a:p>
            <a:pPr marL="0" marR="0" lvl="0" indent="0" algn="ctr" defTabSz="1003407" rtl="0" eaLnBrk="1" fontAlgn="auto" latinLnBrk="0" hangingPunct="1">
              <a:lnSpc>
                <a:spcPct val="90000"/>
              </a:lnSpc>
              <a:spcBef>
                <a:spcPts val="1773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noProof="0" dirty="0"/>
              <a:t>Sertifika Türü</a:t>
            </a:r>
          </a:p>
        </p:txBody>
      </p:sp>
      <p:sp>
        <p:nvSpPr>
          <p:cNvPr id="21" name="Metin Yer Tutucusu 7"/>
          <p:cNvSpPr>
            <a:spLocks noGrp="1"/>
          </p:cNvSpPr>
          <p:nvPr>
            <p:ph type="body" sz="quarter" idx="20" hasCustomPrompt="1"/>
          </p:nvPr>
        </p:nvSpPr>
        <p:spPr>
          <a:xfrm>
            <a:off x="1073151" y="2560806"/>
            <a:ext cx="7759700" cy="325881"/>
          </a:xfrm>
        </p:spPr>
        <p:txBody>
          <a:bodyPr lIns="91440" tIns="45720" rIns="91440" bIns="4572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25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[Buraya “Bu Belge” gibi bir metin ekleyin]</a:t>
            </a:r>
          </a:p>
        </p:txBody>
      </p:sp>
      <p:sp>
        <p:nvSpPr>
          <p:cNvPr id="6" name="Başlık 5"/>
          <p:cNvSpPr>
            <a:spLocks noGrp="1"/>
          </p:cNvSpPr>
          <p:nvPr>
            <p:ph type="title" hasCustomPrompt="1"/>
          </p:nvPr>
        </p:nvSpPr>
        <p:spPr>
          <a:xfrm>
            <a:off x="1073151" y="2953512"/>
            <a:ext cx="7759700" cy="74066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585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90000"/>
              </a:lnSpc>
              <a:spcBef>
                <a:spcPts val="0"/>
              </a:spcBef>
              <a:buFont typeface="Arial" pitchFamily="34" charset="0"/>
            </a:pPr>
            <a:r>
              <a:rPr lang="tr-TR" noProof="0" dirty="0"/>
              <a:t>Alıcı Adı</a:t>
            </a:r>
          </a:p>
        </p:txBody>
      </p:sp>
      <p:sp>
        <p:nvSpPr>
          <p:cNvPr id="20" name="Metin Yer Tutucusu 7"/>
          <p:cNvSpPr>
            <a:spLocks noGrp="1"/>
          </p:cNvSpPr>
          <p:nvPr>
            <p:ph type="body" sz="quarter" idx="19" hasCustomPrompt="1"/>
          </p:nvPr>
        </p:nvSpPr>
        <p:spPr>
          <a:xfrm>
            <a:off x="1073151" y="3869778"/>
            <a:ext cx="7759700" cy="702222"/>
          </a:xfrm>
        </p:spPr>
        <p:txBody>
          <a:bodyPr lIns="91440" tIns="45720" rIns="91440" bIns="45720" rtlCol="0" anchor="ctr">
            <a:no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625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[Burada katkıyı / ödüllendirme nedenini açıklayın]</a:t>
            </a:r>
          </a:p>
        </p:txBody>
      </p:sp>
      <p:cxnSp>
        <p:nvCxnSpPr>
          <p:cNvPr id="4" name="Düz Bağlayıcı 3"/>
          <p:cNvCxnSpPr/>
          <p:nvPr userDrawn="1"/>
        </p:nvCxnSpPr>
        <p:spPr>
          <a:xfrm>
            <a:off x="1585585" y="5217459"/>
            <a:ext cx="32194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7"/>
          <p:cNvSpPr>
            <a:spLocks noGrp="1"/>
          </p:cNvSpPr>
          <p:nvPr>
            <p:ph type="body" sz="quarter" idx="17" hasCustomPrompt="1"/>
          </p:nvPr>
        </p:nvSpPr>
        <p:spPr>
          <a:xfrm>
            <a:off x="1585585" y="5334000"/>
            <a:ext cx="3219450" cy="381000"/>
          </a:xfrm>
        </p:spPr>
        <p:txBody>
          <a:bodyPr lIns="91440" tIns="0" rIns="91440" b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300" b="0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Veren Kişinin Adı/Unvanı</a:t>
            </a:r>
          </a:p>
        </p:txBody>
      </p:sp>
      <p:sp>
        <p:nvSpPr>
          <p:cNvPr id="22" name="Metin Yer Tutucusu 7"/>
          <p:cNvSpPr>
            <a:spLocks noGrp="1"/>
          </p:cNvSpPr>
          <p:nvPr>
            <p:ph type="body" sz="quarter" idx="21"/>
          </p:nvPr>
        </p:nvSpPr>
        <p:spPr>
          <a:xfrm>
            <a:off x="5120039" y="4876800"/>
            <a:ext cx="3217511" cy="381000"/>
          </a:xfrm>
        </p:spPr>
        <p:txBody>
          <a:bodyPr lIns="91440" tIns="0" rIns="91440" bIns="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192" b="0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endParaRPr lang="tr-TR" noProof="0" dirty="0"/>
          </a:p>
        </p:txBody>
      </p:sp>
      <p:cxnSp>
        <p:nvCxnSpPr>
          <p:cNvPr id="19" name="Düz Bağlayıcı 18"/>
          <p:cNvCxnSpPr/>
          <p:nvPr userDrawn="1"/>
        </p:nvCxnSpPr>
        <p:spPr>
          <a:xfrm>
            <a:off x="5120039" y="5217459"/>
            <a:ext cx="3217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074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 title="Arka plan grafiği çerçevesi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073151" y="990600"/>
            <a:ext cx="7759700" cy="681318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73150" y="1828800"/>
            <a:ext cx="7759702" cy="4038600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445760" y="6460455"/>
            <a:ext cx="23114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28A0DD1-B390-4A64-8DDE-434F02BEAE14}" type="datetime1">
              <a:rPr lang="tr-TR" smtClean="0"/>
              <a:pPr/>
              <a:t>2.08.2019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3384550" y="6460455"/>
            <a:ext cx="31369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7148839" y="6460455"/>
            <a:ext cx="23114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fld id="{BD2FA371-C872-4E76-B1E3-5B0775D37C39}" type="slidenum">
              <a:rPr lang="tr-TR" noProof="0" smtClean="0"/>
              <a:pPr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5534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sldNum="0" hdr="0" ftr="0" dt="0"/>
  <p:txStyles>
    <p:titleStyle>
      <a:lvl1pPr algn="ctr" defTabSz="1003407" rtl="0" eaLnBrk="1" latinLnBrk="0" hangingPunct="1">
        <a:spcBef>
          <a:spcPct val="0"/>
        </a:spcBef>
        <a:buNone/>
        <a:defRPr sz="2758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70169" indent="-270169" algn="l" defTabSz="1003407" rtl="0" eaLnBrk="1" latinLnBrk="0" hangingPunct="1">
        <a:lnSpc>
          <a:spcPct val="90000"/>
        </a:lnSpc>
        <a:spcBef>
          <a:spcPts val="1773"/>
        </a:spcBef>
        <a:buFont typeface="Arial" pitchFamily="34" charset="0"/>
        <a:buChar char="•"/>
        <a:defRPr sz="1971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630394" indent="-270169" algn="l" defTabSz="1003407" rtl="0" eaLnBrk="1" latinLnBrk="0" hangingPunct="1">
        <a:lnSpc>
          <a:spcPct val="90000"/>
        </a:lnSpc>
        <a:spcBef>
          <a:spcPts val="590"/>
        </a:spcBef>
        <a:buFont typeface="Arial" pitchFamily="34" charset="0"/>
        <a:buChar char="•"/>
        <a:defRPr sz="1773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990619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575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1260789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530957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1801127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6pPr>
      <a:lvl7pPr marL="2071296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4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8pPr>
      <a:lvl9pPr marL="2611633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1pPr>
      <a:lvl2pPr marL="501703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2pPr>
      <a:lvl3pPr marL="1003407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3pPr>
      <a:lvl4pPr marL="1505112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4pPr>
      <a:lvl5pPr marL="2006815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5pPr>
      <a:lvl6pPr marL="2508519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6pPr>
      <a:lvl7pPr marL="3010222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7pPr>
      <a:lvl8pPr marL="3511926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8pPr>
      <a:lvl9pPr marL="4013630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24296" y="5029200"/>
            <a:ext cx="7239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lt Başlık"/>
          <p:cNvSpPr>
            <a:spLocks noGrp="1"/>
          </p:cNvSpPr>
          <p:nvPr>
            <p:ph type="subTitle" idx="1"/>
          </p:nvPr>
        </p:nvSpPr>
        <p:spPr>
          <a:xfrm>
            <a:off x="1045926" y="2056815"/>
            <a:ext cx="7756398" cy="484632"/>
          </a:xfrm>
        </p:spPr>
        <p:txBody>
          <a:bodyPr rtlCol="0">
            <a:normAutofit/>
          </a:bodyPr>
          <a:lstStyle/>
          <a:p>
            <a:pPr rtl="0"/>
            <a:r>
              <a:rPr lang="tr-TR" sz="2000" b="1" spc="1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ŞEHİT ZEKİ BURAK OKAY ORTAOKULU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3769" y="1309114"/>
            <a:ext cx="7708555" cy="596807"/>
          </a:xfrm>
        </p:spPr>
        <p:txBody>
          <a:bodyPr rtlCol="0"/>
          <a:lstStyle/>
          <a:p>
            <a:r>
              <a:rPr lang="tr-TR" sz="5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BAŞARI BELGESİ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6225687-3D55-4242-BF7C-CF411450D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96" y="1075247"/>
            <a:ext cx="1143896" cy="1143896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DA08F8D4-B884-47EE-B3F2-B2FB24712830}"/>
              </a:ext>
            </a:extLst>
          </p:cNvPr>
          <p:cNvSpPr/>
          <p:nvPr/>
        </p:nvSpPr>
        <p:spPr>
          <a:xfrm>
            <a:off x="1218071" y="2740726"/>
            <a:ext cx="7459950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Sevgili öğrencimiz </a:t>
            </a:r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Tolga EROĞLU</a:t>
            </a: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Okulumuzda sergilemiş olduğun örnek «</a:t>
            </a:r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yardımsever kişiliğin» </a:t>
            </a: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ile bu belgeyi almaya hak kazandın. Tebrik eder, hayatın boyunca güzel ve örnek davranışlar sergilemeni dileriz.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114704" y="5029200"/>
            <a:ext cx="266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Serkan GÜÇLÜ</a:t>
            </a:r>
          </a:p>
          <a:p>
            <a:pPr algn="ctr"/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Okul Müdürü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BA50B6E9-F4CC-493E-B3E5-6D7C9029AF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"/>
          <a:stretch/>
        </p:blipFill>
        <p:spPr>
          <a:xfrm>
            <a:off x="7609261" y="1035569"/>
            <a:ext cx="1223590" cy="11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09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24296" y="5029200"/>
            <a:ext cx="7239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lt Başlık"/>
          <p:cNvSpPr>
            <a:spLocks noGrp="1"/>
          </p:cNvSpPr>
          <p:nvPr>
            <p:ph type="subTitle" idx="1"/>
          </p:nvPr>
        </p:nvSpPr>
        <p:spPr>
          <a:xfrm>
            <a:off x="1045926" y="2056815"/>
            <a:ext cx="7756398" cy="484632"/>
          </a:xfrm>
        </p:spPr>
        <p:txBody>
          <a:bodyPr rtlCol="0">
            <a:normAutofit/>
          </a:bodyPr>
          <a:lstStyle/>
          <a:p>
            <a:pPr rtl="0"/>
            <a:r>
              <a:rPr lang="tr-TR" sz="2000" b="1" spc="1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ŞEHİT ZEKİ BURAK OKAY ORTAOKULU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3769" y="1309114"/>
            <a:ext cx="7708555" cy="596807"/>
          </a:xfrm>
        </p:spPr>
        <p:txBody>
          <a:bodyPr rtlCol="0"/>
          <a:lstStyle/>
          <a:p>
            <a:r>
              <a:rPr lang="tr-TR" sz="5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BAŞARI BELGESİ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6225687-3D55-4242-BF7C-CF411450D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96" y="1075247"/>
            <a:ext cx="1143896" cy="1143896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DA08F8D4-B884-47EE-B3F2-B2FB24712830}"/>
              </a:ext>
            </a:extLst>
          </p:cNvPr>
          <p:cNvSpPr/>
          <p:nvPr/>
        </p:nvSpPr>
        <p:spPr>
          <a:xfrm>
            <a:off x="1218071" y="2740726"/>
            <a:ext cx="7459950" cy="1891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Sevgili öğrencimiz </a:t>
            </a:r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Mehmet Can DENİZ</a:t>
            </a: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Okulumuzda sergilemiş olduğun örnek «</a:t>
            </a:r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yardımsever kişiliğin» </a:t>
            </a:r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ile bu belgeyi almaya hak kazandın. Tebrik eder, hayatın boyunca güzel ve örnek davranışlar sergilemeni dileriz.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114704" y="5029200"/>
            <a:ext cx="266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Serkan GÜÇLÜ</a:t>
            </a:r>
          </a:p>
          <a:p>
            <a:pPr algn="ctr"/>
            <a:r>
              <a:rPr lang="tr-TR" sz="20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Okul Müdürü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BA50B6E9-F4CC-493E-B3E5-6D7C9029AF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"/>
          <a:stretch/>
        </p:blipFill>
        <p:spPr>
          <a:xfrm>
            <a:off x="7609261" y="1035569"/>
            <a:ext cx="1223590" cy="11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22845"/>
      </p:ext>
    </p:extLst>
  </p:cSld>
  <p:clrMapOvr>
    <a:masterClrMapping/>
  </p:clrMapOvr>
</p:sld>
</file>

<file path=ppt/theme/theme1.xml><?xml version="1.0" encoding="utf-8"?>
<a:theme xmlns:a="http://schemas.openxmlformats.org/drawingml/2006/main" name="Sertifika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4B8F16-5162-464D-A082-419DB3488F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F22D4C-FEEB-4761-8509-BB52C706AA7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A6FA430-D049-4D3E-ABED-9AFFC09273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</TotalTime>
  <Words>89</Words>
  <PresentationFormat>A4 Kağıt (210x297 mm)</PresentationFormat>
  <Paragraphs>12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6" baseType="lpstr">
      <vt:lpstr>Arial</vt:lpstr>
      <vt:lpstr>Calibri</vt:lpstr>
      <vt:lpstr>Georgia</vt:lpstr>
      <vt:lpstr>Sertifika</vt:lpstr>
      <vt:lpstr>BAŞARI BELGESİ</vt:lpstr>
      <vt:lpstr>BAŞARI BELGESİ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Mürsel Eren</dc:creator>
  <cp:lastPrinted>2019-05-09T18:53:03Z</cp:lastPrinted>
  <dcterms:created xsi:type="dcterms:W3CDTF">2017-02-01T14:00:38Z</dcterms:created>
  <dcterms:modified xsi:type="dcterms:W3CDTF">2019-08-02T13:09:37Z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