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57" r:id="rId5"/>
  </p:sldIdLst>
  <p:sldSz cx="9906000" cy="6858000" type="A4"/>
  <p:notesSz cx="6888163" cy="10020300"/>
  <p:defaultTextStyle>
    <a:defPPr rtl="0">
      <a:defRPr lang="tr-TR"/>
    </a:defPPr>
    <a:lvl1pPr marL="0" algn="l" defTabSz="898908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49454" algn="l" defTabSz="898908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898908" algn="l" defTabSz="898908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48364" algn="l" defTabSz="898908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797818" algn="l" defTabSz="898908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47272" algn="l" defTabSz="898908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696726" algn="l" defTabSz="898908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146181" algn="l" defTabSz="898908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595635" algn="l" defTabSz="898908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12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6" userDrawn="1">
          <p15:clr>
            <a:srgbClr val="A4A3A4"/>
          </p15:clr>
        </p15:guide>
        <p15:guide id="2" pos="217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90" autoAdjust="0"/>
    <p:restoredTop sz="94660"/>
  </p:normalViewPr>
  <p:slideViewPr>
    <p:cSldViewPr showGuides="1">
      <p:cViewPr varScale="1">
        <p:scale>
          <a:sx n="68" d="100"/>
          <a:sy n="68" d="100"/>
        </p:scale>
        <p:origin x="868" y="56"/>
      </p:cViewPr>
      <p:guideLst>
        <p:guide pos="312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0" d="100"/>
          <a:sy n="80" d="100"/>
        </p:scale>
        <p:origin x="2646" y="114"/>
      </p:cViewPr>
      <p:guideLst>
        <p:guide orient="horz" pos="3156"/>
        <p:guide pos="217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pPr rtl="0"/>
            <a:endParaRPr/>
          </a:p>
        </p:txBody>
      </p:sp>
      <p:sp>
        <p:nvSpPr>
          <p:cNvPr id="3" name="Tarih Yer Tutucusu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pPr rtl="0"/>
            <a:r>
              <a:rPr lang="en-US"/>
              <a:t>17.02.2017</a:t>
            </a:r>
            <a:endParaRPr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pPr rtl="0"/>
            <a:endParaRPr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pPr rtl="0"/>
            <a:fld id="{624149B6-8CC3-4B9A-BCBF-5AF8A7649FF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312689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pPr rtl="0"/>
            <a:endParaRPr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pPr rtl="0"/>
            <a:r>
              <a:rPr lang="en-US"/>
              <a:t>17.02.2017</a:t>
            </a:r>
            <a:endParaRPr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730250" y="750888"/>
            <a:ext cx="54276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pPr rtl="0"/>
            <a:endParaRPr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 rtl="0"/>
            <a:r>
              <a:t>Asıl metin stillerini düzenlemek için tıklayın</a:t>
            </a:r>
          </a:p>
          <a:p>
            <a:pPr lvl="1" rtl="0"/>
            <a:r>
              <a:t>İkinci düzey</a:t>
            </a:r>
          </a:p>
          <a:p>
            <a:pPr lvl="2" rtl="0"/>
            <a:r>
              <a:t>Üçüncü düzey</a:t>
            </a:r>
          </a:p>
          <a:p>
            <a:pPr lvl="3" rtl="0"/>
            <a:r>
              <a:t>Dördüncü düzey</a:t>
            </a:r>
          </a:p>
          <a:p>
            <a:pPr lvl="4" rtl="0"/>
            <a:r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pPr rtl="0"/>
            <a:endParaRPr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pPr rtl="0"/>
            <a:fld id="{86AA99EE-A2C0-4BE5-BB96-1FDEE1D6095A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26883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06775" rtl="0" eaLnBrk="1" latinLnBrk="0" hangingPunct="1">
      <a:defRPr sz="1059" kern="1200">
        <a:solidFill>
          <a:schemeClr val="tx1"/>
        </a:solidFill>
        <a:latin typeface="+mn-lt"/>
        <a:ea typeface="+mn-ea"/>
        <a:cs typeface="+mn-cs"/>
      </a:defRPr>
    </a:lvl1pPr>
    <a:lvl2pPr marL="403388" algn="l" defTabSz="806775" rtl="0" eaLnBrk="1" latinLnBrk="0" hangingPunct="1">
      <a:defRPr sz="1059" kern="1200">
        <a:solidFill>
          <a:schemeClr val="tx1"/>
        </a:solidFill>
        <a:latin typeface="+mn-lt"/>
        <a:ea typeface="+mn-ea"/>
        <a:cs typeface="+mn-cs"/>
      </a:defRPr>
    </a:lvl2pPr>
    <a:lvl3pPr marL="806775" algn="l" defTabSz="806775" rtl="0" eaLnBrk="1" latinLnBrk="0" hangingPunct="1">
      <a:defRPr sz="1059" kern="1200">
        <a:solidFill>
          <a:schemeClr val="tx1"/>
        </a:solidFill>
        <a:latin typeface="+mn-lt"/>
        <a:ea typeface="+mn-ea"/>
        <a:cs typeface="+mn-cs"/>
      </a:defRPr>
    </a:lvl3pPr>
    <a:lvl4pPr marL="1210163" algn="l" defTabSz="806775" rtl="0" eaLnBrk="1" latinLnBrk="0" hangingPunct="1">
      <a:defRPr sz="1059" kern="1200">
        <a:solidFill>
          <a:schemeClr val="tx1"/>
        </a:solidFill>
        <a:latin typeface="+mn-lt"/>
        <a:ea typeface="+mn-ea"/>
        <a:cs typeface="+mn-cs"/>
      </a:defRPr>
    </a:lvl4pPr>
    <a:lvl5pPr marL="1613550" algn="l" defTabSz="806775" rtl="0" eaLnBrk="1" latinLnBrk="0" hangingPunct="1">
      <a:defRPr sz="1059" kern="1200">
        <a:solidFill>
          <a:schemeClr val="tx1"/>
        </a:solidFill>
        <a:latin typeface="+mn-lt"/>
        <a:ea typeface="+mn-ea"/>
        <a:cs typeface="+mn-cs"/>
      </a:defRPr>
    </a:lvl5pPr>
    <a:lvl6pPr marL="2016938" algn="l" defTabSz="806775" rtl="0" eaLnBrk="1" latinLnBrk="0" hangingPunct="1">
      <a:defRPr sz="1059" kern="1200">
        <a:solidFill>
          <a:schemeClr val="tx1"/>
        </a:solidFill>
        <a:latin typeface="+mn-lt"/>
        <a:ea typeface="+mn-ea"/>
        <a:cs typeface="+mn-cs"/>
      </a:defRPr>
    </a:lvl6pPr>
    <a:lvl7pPr marL="2420325" algn="l" defTabSz="806775" rtl="0" eaLnBrk="1" latinLnBrk="0" hangingPunct="1">
      <a:defRPr sz="1059" kern="1200">
        <a:solidFill>
          <a:schemeClr val="tx1"/>
        </a:solidFill>
        <a:latin typeface="+mn-lt"/>
        <a:ea typeface="+mn-ea"/>
        <a:cs typeface="+mn-cs"/>
      </a:defRPr>
    </a:lvl7pPr>
    <a:lvl8pPr marL="2823713" algn="l" defTabSz="806775" rtl="0" eaLnBrk="1" latinLnBrk="0" hangingPunct="1">
      <a:defRPr sz="1059" kern="1200">
        <a:solidFill>
          <a:schemeClr val="tx1"/>
        </a:solidFill>
        <a:latin typeface="+mn-lt"/>
        <a:ea typeface="+mn-ea"/>
        <a:cs typeface="+mn-cs"/>
      </a:defRPr>
    </a:lvl8pPr>
    <a:lvl9pPr marL="3227100" algn="l" defTabSz="806775" rtl="0" eaLnBrk="1" latinLnBrk="0" hangingPunct="1">
      <a:defRPr sz="105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tif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lt Başlık"/>
          <p:cNvSpPr>
            <a:spLocks noGrp="1"/>
          </p:cNvSpPr>
          <p:nvPr>
            <p:ph type="subTitle" idx="1" hasCustomPrompt="1"/>
          </p:nvPr>
        </p:nvSpPr>
        <p:spPr>
          <a:xfrm>
            <a:off x="1069848" y="1463040"/>
            <a:ext cx="7756398" cy="484632"/>
          </a:xfrm>
          <a:prstGeom prst="rect">
            <a:avLst/>
          </a:prstGeom>
        </p:spPr>
        <p:txBody>
          <a:bodyPr lIns="91440" tIns="45720" rIns="91440" bIns="45720" rtlCol="0" anchor="ctr" anchorCtr="0">
            <a:normAutofit/>
          </a:bodyPr>
          <a:lstStyle>
            <a:lvl1pPr marL="0" marR="0" indent="0" algn="ctr" defTabSz="1003407" rtl="0" eaLnBrk="1" fontAlgn="auto" latinLnBrk="0" hangingPunct="1">
              <a:lnSpc>
                <a:spcPct val="90000"/>
              </a:lnSpc>
              <a:spcBef>
                <a:spcPts val="1773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US" sz="3467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5285" indent="0" algn="ctr">
              <a:buNone/>
              <a:defRPr sz="2167"/>
            </a:lvl2pPr>
            <a:lvl3pPr marL="990570" indent="0" algn="ctr">
              <a:buNone/>
              <a:defRPr sz="1950"/>
            </a:lvl3pPr>
            <a:lvl4pPr marL="1485854" indent="0" algn="ctr">
              <a:buNone/>
              <a:defRPr sz="1733"/>
            </a:lvl4pPr>
            <a:lvl5pPr marL="1981139" indent="0" algn="ctr">
              <a:buNone/>
              <a:defRPr sz="1733"/>
            </a:lvl5pPr>
            <a:lvl6pPr marL="2476424" indent="0" algn="ctr">
              <a:buNone/>
              <a:defRPr sz="1733"/>
            </a:lvl6pPr>
            <a:lvl7pPr marL="2971709" indent="0" algn="ctr">
              <a:buNone/>
              <a:defRPr sz="1733"/>
            </a:lvl7pPr>
            <a:lvl8pPr marL="3466993" indent="0" algn="ctr">
              <a:buNone/>
              <a:defRPr sz="1733"/>
            </a:lvl8pPr>
            <a:lvl9pPr marL="3962278" indent="0" algn="ctr">
              <a:buNone/>
              <a:defRPr sz="1733"/>
            </a:lvl9pPr>
          </a:lstStyle>
          <a:p>
            <a:pPr marL="0" marR="0" lvl="0" indent="0" algn="ctr" defTabSz="1003407" rtl="0" eaLnBrk="1" fontAlgn="auto" latinLnBrk="0" hangingPunct="1">
              <a:lnSpc>
                <a:spcPct val="90000"/>
              </a:lnSpc>
              <a:spcBef>
                <a:spcPts val="1773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noProof="0" dirty="0"/>
              <a:t>Sertifika Türü</a:t>
            </a:r>
          </a:p>
        </p:txBody>
      </p:sp>
      <p:sp>
        <p:nvSpPr>
          <p:cNvPr id="21" name="Metin Yer Tutucusu 7"/>
          <p:cNvSpPr>
            <a:spLocks noGrp="1"/>
          </p:cNvSpPr>
          <p:nvPr>
            <p:ph type="body" sz="quarter" idx="20" hasCustomPrompt="1"/>
          </p:nvPr>
        </p:nvSpPr>
        <p:spPr>
          <a:xfrm>
            <a:off x="1073151" y="2560806"/>
            <a:ext cx="7759700" cy="325881"/>
          </a:xfrm>
        </p:spPr>
        <p:txBody>
          <a:bodyPr lIns="91440" tIns="45720" rIns="91440" bIns="4572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25" i="0" cap="all" baseline="0">
                <a:solidFill>
                  <a:schemeClr val="tx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1773"/>
            </a:lvl2pPr>
            <a:lvl3pPr marL="0" indent="0" algn="ctr">
              <a:spcBef>
                <a:spcPts val="0"/>
              </a:spcBef>
              <a:buNone/>
              <a:defRPr sz="1773"/>
            </a:lvl3pPr>
            <a:lvl4pPr marL="0" indent="0" algn="ctr">
              <a:spcBef>
                <a:spcPts val="0"/>
              </a:spcBef>
              <a:buNone/>
              <a:defRPr sz="1773"/>
            </a:lvl4pPr>
            <a:lvl5pPr marL="0" indent="0" algn="ctr">
              <a:spcBef>
                <a:spcPts val="0"/>
              </a:spcBef>
              <a:buNone/>
              <a:defRPr sz="1773"/>
            </a:lvl5pPr>
          </a:lstStyle>
          <a:p>
            <a:pPr lvl="0" rtl="0"/>
            <a:r>
              <a:rPr lang="tr-TR" noProof="0" dirty="0"/>
              <a:t>[Buraya “Bu Belge” gibi bir metin ekleyin]</a:t>
            </a:r>
          </a:p>
        </p:txBody>
      </p:sp>
      <p:sp>
        <p:nvSpPr>
          <p:cNvPr id="6" name="Başlık 5"/>
          <p:cNvSpPr>
            <a:spLocks noGrp="1"/>
          </p:cNvSpPr>
          <p:nvPr>
            <p:ph type="title" hasCustomPrompt="1"/>
          </p:nvPr>
        </p:nvSpPr>
        <p:spPr>
          <a:xfrm>
            <a:off x="1073151" y="2953512"/>
            <a:ext cx="7759700" cy="74066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585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rtl="0">
              <a:lnSpc>
                <a:spcPct val="90000"/>
              </a:lnSpc>
              <a:spcBef>
                <a:spcPts val="0"/>
              </a:spcBef>
              <a:buFont typeface="Arial" pitchFamily="34" charset="0"/>
            </a:pPr>
            <a:r>
              <a:rPr lang="tr-TR" noProof="0" dirty="0"/>
              <a:t>Alıcı Adı</a:t>
            </a:r>
          </a:p>
        </p:txBody>
      </p:sp>
      <p:sp>
        <p:nvSpPr>
          <p:cNvPr id="20" name="Metin Yer Tutucusu 7"/>
          <p:cNvSpPr>
            <a:spLocks noGrp="1"/>
          </p:cNvSpPr>
          <p:nvPr>
            <p:ph type="body" sz="quarter" idx="19" hasCustomPrompt="1"/>
          </p:nvPr>
        </p:nvSpPr>
        <p:spPr>
          <a:xfrm>
            <a:off x="1073151" y="3869778"/>
            <a:ext cx="7759700" cy="702222"/>
          </a:xfrm>
        </p:spPr>
        <p:txBody>
          <a:bodyPr lIns="91440" tIns="45720" rIns="91440" bIns="45720" rtlCol="0" anchor="ctr">
            <a:noAutofit/>
          </a:bodyPr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1625" i="0" cap="all" baseline="0">
                <a:solidFill>
                  <a:schemeClr val="tx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1773"/>
            </a:lvl2pPr>
            <a:lvl3pPr marL="0" indent="0" algn="ctr">
              <a:spcBef>
                <a:spcPts val="0"/>
              </a:spcBef>
              <a:buNone/>
              <a:defRPr sz="1773"/>
            </a:lvl3pPr>
            <a:lvl4pPr marL="0" indent="0" algn="ctr">
              <a:spcBef>
                <a:spcPts val="0"/>
              </a:spcBef>
              <a:buNone/>
              <a:defRPr sz="1773"/>
            </a:lvl4pPr>
            <a:lvl5pPr marL="0" indent="0" algn="ctr">
              <a:spcBef>
                <a:spcPts val="0"/>
              </a:spcBef>
              <a:buNone/>
              <a:defRPr sz="1773"/>
            </a:lvl5pPr>
          </a:lstStyle>
          <a:p>
            <a:pPr lvl="0" rtl="0"/>
            <a:r>
              <a:rPr lang="tr-TR" noProof="0" dirty="0"/>
              <a:t>[Burada katkıyı / ödüllendirme nedenini açıklayın]</a:t>
            </a:r>
          </a:p>
        </p:txBody>
      </p:sp>
      <p:cxnSp>
        <p:nvCxnSpPr>
          <p:cNvPr id="4" name="Düz Bağlayıcı 3"/>
          <p:cNvCxnSpPr/>
          <p:nvPr userDrawn="1"/>
        </p:nvCxnSpPr>
        <p:spPr>
          <a:xfrm>
            <a:off x="1585585" y="5217459"/>
            <a:ext cx="32194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Metin Yer Tutucusu 7"/>
          <p:cNvSpPr>
            <a:spLocks noGrp="1"/>
          </p:cNvSpPr>
          <p:nvPr>
            <p:ph type="body" sz="quarter" idx="17" hasCustomPrompt="1"/>
          </p:nvPr>
        </p:nvSpPr>
        <p:spPr>
          <a:xfrm>
            <a:off x="1585585" y="5334000"/>
            <a:ext cx="3219450" cy="381000"/>
          </a:xfrm>
        </p:spPr>
        <p:txBody>
          <a:bodyPr lIns="91440" tIns="0" rIns="91440" bIns="0" rtlCol="0" anchor="t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300" b="0" i="0" cap="all" baseline="0">
                <a:solidFill>
                  <a:schemeClr val="tx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1773"/>
            </a:lvl2pPr>
            <a:lvl3pPr marL="0" indent="0" algn="ctr">
              <a:spcBef>
                <a:spcPts val="0"/>
              </a:spcBef>
              <a:buNone/>
              <a:defRPr sz="1773"/>
            </a:lvl3pPr>
            <a:lvl4pPr marL="0" indent="0" algn="ctr">
              <a:spcBef>
                <a:spcPts val="0"/>
              </a:spcBef>
              <a:buNone/>
              <a:defRPr sz="1773"/>
            </a:lvl4pPr>
            <a:lvl5pPr marL="0" indent="0" algn="ctr">
              <a:spcBef>
                <a:spcPts val="0"/>
              </a:spcBef>
              <a:buNone/>
              <a:defRPr sz="1773"/>
            </a:lvl5pPr>
          </a:lstStyle>
          <a:p>
            <a:pPr lvl="0" rtl="0"/>
            <a:r>
              <a:rPr lang="tr-TR" noProof="0" dirty="0"/>
              <a:t>Veren Kişinin Adı/Unvanı</a:t>
            </a:r>
          </a:p>
        </p:txBody>
      </p:sp>
      <p:sp>
        <p:nvSpPr>
          <p:cNvPr id="22" name="Metin Yer Tutucusu 7"/>
          <p:cNvSpPr>
            <a:spLocks noGrp="1"/>
          </p:cNvSpPr>
          <p:nvPr>
            <p:ph type="body" sz="quarter" idx="21"/>
          </p:nvPr>
        </p:nvSpPr>
        <p:spPr>
          <a:xfrm>
            <a:off x="5120039" y="4876800"/>
            <a:ext cx="3217511" cy="381000"/>
          </a:xfrm>
        </p:spPr>
        <p:txBody>
          <a:bodyPr lIns="91440" tIns="0" rIns="91440" bIns="0" rtlCol="0" anchor="ctr">
            <a:noAutofit/>
          </a:bodyPr>
          <a:lstStyle>
            <a:lvl1pPr marL="0" indent="0" algn="ctr">
              <a:spcBef>
                <a:spcPts val="0"/>
              </a:spcBef>
              <a:buNone/>
              <a:defRPr sz="1192" b="0" i="0" cap="all" baseline="0">
                <a:solidFill>
                  <a:schemeClr val="tx1"/>
                </a:solidFill>
              </a:defRPr>
            </a:lvl1pPr>
            <a:lvl2pPr marL="0" indent="0" algn="ctr">
              <a:spcBef>
                <a:spcPts val="0"/>
              </a:spcBef>
              <a:buNone/>
              <a:defRPr sz="1773"/>
            </a:lvl2pPr>
            <a:lvl3pPr marL="0" indent="0" algn="ctr">
              <a:spcBef>
                <a:spcPts val="0"/>
              </a:spcBef>
              <a:buNone/>
              <a:defRPr sz="1773"/>
            </a:lvl3pPr>
            <a:lvl4pPr marL="0" indent="0" algn="ctr">
              <a:spcBef>
                <a:spcPts val="0"/>
              </a:spcBef>
              <a:buNone/>
              <a:defRPr sz="1773"/>
            </a:lvl4pPr>
            <a:lvl5pPr marL="0" indent="0" algn="ctr">
              <a:spcBef>
                <a:spcPts val="0"/>
              </a:spcBef>
              <a:buNone/>
              <a:defRPr sz="1773"/>
            </a:lvl5pPr>
          </a:lstStyle>
          <a:p>
            <a:pPr lvl="0" rtl="0"/>
            <a:endParaRPr lang="tr-TR" noProof="0" dirty="0"/>
          </a:p>
        </p:txBody>
      </p:sp>
      <p:cxnSp>
        <p:nvCxnSpPr>
          <p:cNvPr id="19" name="Düz Bağlayıcı 18"/>
          <p:cNvCxnSpPr/>
          <p:nvPr userDrawn="1"/>
        </p:nvCxnSpPr>
        <p:spPr>
          <a:xfrm>
            <a:off x="5120039" y="5217459"/>
            <a:ext cx="32175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9074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 title="Arka plan grafiği çerçevesi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073151" y="990600"/>
            <a:ext cx="7759700" cy="681318"/>
          </a:xfrm>
          <a:prstGeom prst="rect">
            <a:avLst/>
          </a:prstGeom>
        </p:spPr>
        <p:txBody>
          <a:bodyPr vert="horz" lIns="101882" tIns="50941" rIns="101882" bIns="50941" rtlCol="0" anchor="ctr">
            <a:normAutofit/>
          </a:bodyPr>
          <a:lstStyle/>
          <a:p>
            <a:pPr rtl="0"/>
            <a:r>
              <a:rPr lang="tr-TR" noProof="0" dirty="0"/>
              <a:t>Asıl başlık stilini düzenlemek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073150" y="1828800"/>
            <a:ext cx="7759702" cy="4038600"/>
          </a:xfrm>
          <a:prstGeom prst="rect">
            <a:avLst/>
          </a:prstGeom>
        </p:spPr>
        <p:txBody>
          <a:bodyPr vert="horz" lIns="101882" tIns="50941" rIns="101882" bIns="50941" rtlCol="0">
            <a:normAutofit/>
          </a:bodyPr>
          <a:lstStyle/>
          <a:p>
            <a:pPr lvl="0" rtl="0"/>
            <a:r>
              <a:rPr lang="tr-TR" noProof="0" dirty="0"/>
              <a:t>Asıl metin stillerini düzenlemek için tıklayın</a:t>
            </a:r>
          </a:p>
          <a:p>
            <a:pPr lvl="1" rtl="0"/>
            <a:r>
              <a:rPr lang="tr-TR" noProof="0" dirty="0"/>
              <a:t>İkinci düzey</a:t>
            </a:r>
          </a:p>
          <a:p>
            <a:pPr lvl="2" rtl="0"/>
            <a:r>
              <a:rPr lang="tr-TR" noProof="0" dirty="0"/>
              <a:t>Üçüncü düzey</a:t>
            </a:r>
          </a:p>
          <a:p>
            <a:pPr lvl="3" rtl="0"/>
            <a:r>
              <a:rPr lang="tr-TR" noProof="0" dirty="0"/>
              <a:t>Dördüncü düzey</a:t>
            </a:r>
          </a:p>
          <a:p>
            <a:pPr lvl="4" rtl="0"/>
            <a:r>
              <a:rPr lang="tr-TR" noProof="0" dirty="0"/>
              <a:t>Beşinci düzey</a:t>
            </a:r>
          </a:p>
        </p:txBody>
      </p:sp>
      <p:sp>
        <p:nvSpPr>
          <p:cNvPr id="4" name="Tarih Yer Tutucusu 3"/>
          <p:cNvSpPr>
            <a:spLocks noGrp="1"/>
          </p:cNvSpPr>
          <p:nvPr>
            <p:ph type="dt" sz="half" idx="2"/>
          </p:nvPr>
        </p:nvSpPr>
        <p:spPr>
          <a:xfrm>
            <a:off x="445760" y="6460455"/>
            <a:ext cx="2311400" cy="365125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l">
              <a:defRPr sz="1192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328A0DD1-B390-4A64-8DDE-434F02BEAE14}" type="datetime1">
              <a:rPr lang="tr-TR" smtClean="0"/>
              <a:pPr/>
              <a:t>8.03.2021</a:t>
            </a:fld>
            <a:endParaRPr lang="tr-TR" dirty="0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3384550" y="6460455"/>
            <a:ext cx="3136900" cy="365125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ctr">
              <a:defRPr sz="1192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endParaRPr lang="tr-TR" noProof="0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7148839" y="6460455"/>
            <a:ext cx="2311400" cy="365125"/>
          </a:xfrm>
          <a:prstGeom prst="rect">
            <a:avLst/>
          </a:prstGeom>
        </p:spPr>
        <p:txBody>
          <a:bodyPr vert="horz" lIns="101882" tIns="50941" rIns="101882" bIns="50941" rtlCol="0" anchor="ctr"/>
          <a:lstStyle>
            <a:lvl1pPr algn="r">
              <a:defRPr sz="1192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rtl="0"/>
            <a:fld id="{BD2FA371-C872-4E76-B1E3-5B0775D37C39}" type="slidenum">
              <a:rPr lang="tr-TR" noProof="0" smtClean="0"/>
              <a:pPr/>
              <a:t>‹#›</a:t>
            </a:fld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155346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hf sldNum="0" hdr="0" ftr="0" dt="0"/>
  <p:txStyles>
    <p:titleStyle>
      <a:lvl1pPr algn="ctr" defTabSz="1003407" rtl="0" eaLnBrk="1" latinLnBrk="0" hangingPunct="1">
        <a:spcBef>
          <a:spcPct val="0"/>
        </a:spcBef>
        <a:buNone/>
        <a:defRPr sz="2758" kern="120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270169" indent="-270169" algn="l" defTabSz="1003407" rtl="0" eaLnBrk="1" latinLnBrk="0" hangingPunct="1">
        <a:lnSpc>
          <a:spcPct val="90000"/>
        </a:lnSpc>
        <a:spcBef>
          <a:spcPts val="1773"/>
        </a:spcBef>
        <a:buFont typeface="Arial" pitchFamily="34" charset="0"/>
        <a:buChar char="•"/>
        <a:defRPr sz="1971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1pPr>
      <a:lvl2pPr marL="630394" indent="-270169" algn="l" defTabSz="1003407" rtl="0" eaLnBrk="1" latinLnBrk="0" hangingPunct="1">
        <a:lnSpc>
          <a:spcPct val="90000"/>
        </a:lnSpc>
        <a:spcBef>
          <a:spcPts val="590"/>
        </a:spcBef>
        <a:buFont typeface="Arial" pitchFamily="34" charset="0"/>
        <a:buChar char="•"/>
        <a:defRPr sz="1773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2pPr>
      <a:lvl3pPr marL="990619" indent="-225141" algn="l" defTabSz="1003407" rtl="0" eaLnBrk="1" latinLnBrk="0" hangingPunct="1">
        <a:lnSpc>
          <a:spcPct val="90000"/>
        </a:lnSpc>
        <a:spcBef>
          <a:spcPts val="296"/>
        </a:spcBef>
        <a:buFont typeface="Arial" pitchFamily="34" charset="0"/>
        <a:buChar char="•"/>
        <a:defRPr sz="1575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3pPr>
      <a:lvl4pPr marL="1260789" indent="-225141" algn="l" defTabSz="1003407" rtl="0" eaLnBrk="1" latinLnBrk="0" hangingPunct="1">
        <a:lnSpc>
          <a:spcPct val="90000"/>
        </a:lnSpc>
        <a:spcBef>
          <a:spcPts val="296"/>
        </a:spcBef>
        <a:buFont typeface="Arial" pitchFamily="34" charset="0"/>
        <a:buChar char="•"/>
        <a:defRPr sz="1378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4pPr>
      <a:lvl5pPr marL="1530957" indent="-225141" algn="l" defTabSz="1003407" rtl="0" eaLnBrk="1" latinLnBrk="0" hangingPunct="1">
        <a:lnSpc>
          <a:spcPct val="90000"/>
        </a:lnSpc>
        <a:spcBef>
          <a:spcPts val="296"/>
        </a:spcBef>
        <a:buFont typeface="Arial" pitchFamily="34" charset="0"/>
        <a:buChar char="•"/>
        <a:defRPr sz="1378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5pPr>
      <a:lvl6pPr marL="1801127" indent="-250852" algn="l" defTabSz="1003407" rtl="0" eaLnBrk="1" latinLnBrk="0" hangingPunct="1">
        <a:lnSpc>
          <a:spcPct val="90000"/>
        </a:lnSpc>
        <a:spcBef>
          <a:spcPts val="296"/>
        </a:spcBef>
        <a:buFont typeface="Arial" pitchFamily="34" charset="0"/>
        <a:buChar char="•"/>
        <a:defRPr sz="1378" kern="1200">
          <a:solidFill>
            <a:schemeClr val="tx1"/>
          </a:solidFill>
          <a:latin typeface="+mn-lt"/>
          <a:ea typeface="+mn-ea"/>
          <a:cs typeface="+mn-cs"/>
        </a:defRPr>
      </a:lvl6pPr>
      <a:lvl7pPr marL="2071296" indent="-250852" algn="l" defTabSz="1003407" rtl="0" eaLnBrk="1" latinLnBrk="0" hangingPunct="1">
        <a:lnSpc>
          <a:spcPct val="90000"/>
        </a:lnSpc>
        <a:spcBef>
          <a:spcPts val="296"/>
        </a:spcBef>
        <a:buFont typeface="Arial" pitchFamily="34" charset="0"/>
        <a:buChar char="•"/>
        <a:defRPr sz="1378" kern="1200">
          <a:solidFill>
            <a:schemeClr val="tx1"/>
          </a:solidFill>
          <a:latin typeface="+mn-lt"/>
          <a:ea typeface="+mn-ea"/>
          <a:cs typeface="+mn-cs"/>
        </a:defRPr>
      </a:lvl7pPr>
      <a:lvl8pPr marL="2341464" indent="-250852" algn="l" defTabSz="1003407" rtl="0" eaLnBrk="1" latinLnBrk="0" hangingPunct="1">
        <a:lnSpc>
          <a:spcPct val="90000"/>
        </a:lnSpc>
        <a:spcBef>
          <a:spcPts val="296"/>
        </a:spcBef>
        <a:buFont typeface="Arial" pitchFamily="34" charset="0"/>
        <a:buChar char="•"/>
        <a:defRPr sz="1378" kern="1200">
          <a:solidFill>
            <a:schemeClr val="tx1"/>
          </a:solidFill>
          <a:latin typeface="+mn-lt"/>
          <a:ea typeface="+mn-ea"/>
          <a:cs typeface="+mn-cs"/>
        </a:defRPr>
      </a:lvl8pPr>
      <a:lvl9pPr marL="2611633" indent="-250852" algn="l" defTabSz="1003407" rtl="0" eaLnBrk="1" latinLnBrk="0" hangingPunct="1">
        <a:lnSpc>
          <a:spcPct val="90000"/>
        </a:lnSpc>
        <a:spcBef>
          <a:spcPts val="296"/>
        </a:spcBef>
        <a:buFont typeface="Arial" pitchFamily="34" charset="0"/>
        <a:buChar char="•"/>
        <a:defRPr sz="1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003407" rtl="0" eaLnBrk="1" latinLnBrk="0" hangingPunct="1">
        <a:defRPr sz="1971" kern="1200">
          <a:solidFill>
            <a:schemeClr val="tx1"/>
          </a:solidFill>
          <a:latin typeface="+mn-lt"/>
          <a:ea typeface="+mn-ea"/>
          <a:cs typeface="+mn-cs"/>
        </a:defRPr>
      </a:lvl1pPr>
      <a:lvl2pPr marL="501703" algn="l" defTabSz="1003407" rtl="0" eaLnBrk="1" latinLnBrk="0" hangingPunct="1">
        <a:defRPr sz="1971" kern="1200">
          <a:solidFill>
            <a:schemeClr val="tx1"/>
          </a:solidFill>
          <a:latin typeface="+mn-lt"/>
          <a:ea typeface="+mn-ea"/>
          <a:cs typeface="+mn-cs"/>
        </a:defRPr>
      </a:lvl2pPr>
      <a:lvl3pPr marL="1003407" algn="l" defTabSz="1003407" rtl="0" eaLnBrk="1" latinLnBrk="0" hangingPunct="1">
        <a:defRPr sz="1971" kern="1200">
          <a:solidFill>
            <a:schemeClr val="tx1"/>
          </a:solidFill>
          <a:latin typeface="+mn-lt"/>
          <a:ea typeface="+mn-ea"/>
          <a:cs typeface="+mn-cs"/>
        </a:defRPr>
      </a:lvl3pPr>
      <a:lvl4pPr marL="1505112" algn="l" defTabSz="1003407" rtl="0" eaLnBrk="1" latinLnBrk="0" hangingPunct="1">
        <a:defRPr sz="1971" kern="1200">
          <a:solidFill>
            <a:schemeClr val="tx1"/>
          </a:solidFill>
          <a:latin typeface="+mn-lt"/>
          <a:ea typeface="+mn-ea"/>
          <a:cs typeface="+mn-cs"/>
        </a:defRPr>
      </a:lvl4pPr>
      <a:lvl5pPr marL="2006815" algn="l" defTabSz="1003407" rtl="0" eaLnBrk="1" latinLnBrk="0" hangingPunct="1">
        <a:defRPr sz="1971" kern="1200">
          <a:solidFill>
            <a:schemeClr val="tx1"/>
          </a:solidFill>
          <a:latin typeface="+mn-lt"/>
          <a:ea typeface="+mn-ea"/>
          <a:cs typeface="+mn-cs"/>
        </a:defRPr>
      </a:lvl5pPr>
      <a:lvl6pPr marL="2508519" algn="l" defTabSz="1003407" rtl="0" eaLnBrk="1" latinLnBrk="0" hangingPunct="1">
        <a:defRPr sz="1971" kern="1200">
          <a:solidFill>
            <a:schemeClr val="tx1"/>
          </a:solidFill>
          <a:latin typeface="+mn-lt"/>
          <a:ea typeface="+mn-ea"/>
          <a:cs typeface="+mn-cs"/>
        </a:defRPr>
      </a:lvl6pPr>
      <a:lvl7pPr marL="3010222" algn="l" defTabSz="1003407" rtl="0" eaLnBrk="1" latinLnBrk="0" hangingPunct="1">
        <a:defRPr sz="1971" kern="1200">
          <a:solidFill>
            <a:schemeClr val="tx1"/>
          </a:solidFill>
          <a:latin typeface="+mn-lt"/>
          <a:ea typeface="+mn-ea"/>
          <a:cs typeface="+mn-cs"/>
        </a:defRPr>
      </a:lvl7pPr>
      <a:lvl8pPr marL="3511926" algn="l" defTabSz="1003407" rtl="0" eaLnBrk="1" latinLnBrk="0" hangingPunct="1">
        <a:defRPr sz="1971" kern="1200">
          <a:solidFill>
            <a:schemeClr val="tx1"/>
          </a:solidFill>
          <a:latin typeface="+mn-lt"/>
          <a:ea typeface="+mn-ea"/>
          <a:cs typeface="+mn-cs"/>
        </a:defRPr>
      </a:lvl8pPr>
      <a:lvl9pPr marL="4013630" algn="l" defTabSz="1003407" rtl="0" eaLnBrk="1" latinLnBrk="0" hangingPunct="1">
        <a:defRPr sz="197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12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124296" y="5029200"/>
            <a:ext cx="7239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lt Başlık"/>
          <p:cNvSpPr>
            <a:spLocks noGrp="1"/>
          </p:cNvSpPr>
          <p:nvPr>
            <p:ph type="subTitle" idx="1"/>
          </p:nvPr>
        </p:nvSpPr>
        <p:spPr>
          <a:xfrm>
            <a:off x="1045926" y="1897472"/>
            <a:ext cx="7756398" cy="484632"/>
          </a:xfrm>
        </p:spPr>
        <p:txBody>
          <a:bodyPr rtlCol="0">
            <a:normAutofit/>
          </a:bodyPr>
          <a:lstStyle/>
          <a:p>
            <a:pPr rtl="0"/>
            <a:r>
              <a:rPr lang="tr-TR" sz="2000" b="1" spc="1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ŞEHİT ZEKİ BURAK OKAY ORTAOKULU</a:t>
            </a: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3769" y="1309114"/>
            <a:ext cx="7708555" cy="596807"/>
          </a:xfrm>
        </p:spPr>
        <p:txBody>
          <a:bodyPr rtlCol="0"/>
          <a:lstStyle/>
          <a:p>
            <a:pPr rtl="0"/>
            <a:r>
              <a:rPr lang="tr-TR" sz="5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TEŞEKKÜR BELGESİ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56225687-3D55-4242-BF7C-CF411450D9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96" y="1075247"/>
            <a:ext cx="1143896" cy="1143896"/>
          </a:xfrm>
          <a:prstGeom prst="rect">
            <a:avLst/>
          </a:prstGeom>
        </p:spPr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id="{DA08F8D4-B884-47EE-B3F2-B2FB24712830}"/>
              </a:ext>
            </a:extLst>
          </p:cNvPr>
          <p:cNvSpPr/>
          <p:nvPr/>
        </p:nvSpPr>
        <p:spPr>
          <a:xfrm>
            <a:off x="1218071" y="2434470"/>
            <a:ext cx="7459950" cy="254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tr-TR" sz="1800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tr-TR" sz="1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Değerli Velimiz,</a:t>
            </a:r>
          </a:p>
          <a:p>
            <a:pPr algn="just">
              <a:lnSpc>
                <a:spcPct val="150000"/>
              </a:lnSpc>
            </a:pPr>
            <a:r>
              <a:rPr lang="tr-TR" sz="1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2018-2019 Eğitim-Öğretim yılında velisi olduğunuz </a:t>
            </a:r>
            <a:r>
              <a:rPr lang="tr-TR" sz="18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Ahmet ÇEVEN, </a:t>
            </a:r>
            <a:r>
              <a:rPr lang="tr-TR" sz="1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Bursa ili genelinde yapılan Mart ayı </a:t>
            </a:r>
            <a:r>
              <a:rPr lang="tr-TR" sz="180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denemesinde </a:t>
            </a:r>
            <a:r>
              <a:rPr lang="tr-TR" sz="1800" b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dördüncü </a:t>
            </a:r>
            <a:r>
              <a:rPr lang="tr-TR" sz="180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olmuştur</a:t>
            </a:r>
            <a:r>
              <a:rPr lang="tr-TR" sz="1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Göstermiş olduğu başarıdan dolayı tebrik eder, başarılarının devamını dileriz.</a:t>
            </a:r>
          </a:p>
          <a:p>
            <a:pPr algn="just">
              <a:lnSpc>
                <a:spcPct val="150000"/>
              </a:lnSpc>
            </a:pPr>
            <a:r>
              <a:rPr lang="tr-TR" sz="1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Öğrencimizin başarısındaki katkılarınızdan dolayı da sizi tebrik eder, çalışmalarınızda başarılar dileriz.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114704" y="5029200"/>
            <a:ext cx="2667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8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Serkan GÜÇLÜ</a:t>
            </a:r>
          </a:p>
          <a:p>
            <a:pPr algn="ctr"/>
            <a:r>
              <a:rPr lang="tr-TR" sz="1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Okul Müdürü</a:t>
            </a:r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3636BCB0-841D-47C5-ACB3-71BF1C6144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5"/>
          <a:stretch/>
        </p:blipFill>
        <p:spPr>
          <a:xfrm>
            <a:off x="7609261" y="1035569"/>
            <a:ext cx="1223590" cy="114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535336"/>
      </p:ext>
    </p:extLst>
  </p:cSld>
  <p:clrMapOvr>
    <a:masterClrMapping/>
  </p:clrMapOvr>
</p:sld>
</file>

<file path=ppt/theme/theme1.xml><?xml version="1.0" encoding="utf-8"?>
<a:theme xmlns:a="http://schemas.openxmlformats.org/drawingml/2006/main" name="Sertifika">
  <a:themeElements>
    <a:clrScheme name="Certificate">
      <a:dk1>
        <a:sysClr val="windowText" lastClr="000000"/>
      </a:dk1>
      <a:lt1>
        <a:sysClr val="window" lastClr="FFFFFF"/>
      </a:lt1>
      <a:dk2>
        <a:srgbClr val="404040"/>
      </a:dk2>
      <a:lt2>
        <a:srgbClr val="DBEEF4"/>
      </a:lt2>
      <a:accent1>
        <a:srgbClr val="009444"/>
      </a:accent1>
      <a:accent2>
        <a:srgbClr val="1C75BC"/>
      </a:accent2>
      <a:accent3>
        <a:srgbClr val="F15649"/>
      </a:accent3>
      <a:accent4>
        <a:srgbClr val="C18447"/>
      </a:accent4>
      <a:accent5>
        <a:srgbClr val="5F5F5F"/>
      </a:accent5>
      <a:accent6>
        <a:srgbClr val="F8DF4A"/>
      </a:accent6>
      <a:hlink>
        <a:srgbClr val="4BB9B4"/>
      </a:hlink>
      <a:folHlink>
        <a:srgbClr val="A6A6A6"/>
      </a:folHlink>
    </a:clrScheme>
    <a:fontScheme name="Georgia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Certificate">
      <a:dk1>
        <a:sysClr val="windowText" lastClr="000000"/>
      </a:dk1>
      <a:lt1>
        <a:sysClr val="window" lastClr="FFFFFF"/>
      </a:lt1>
      <a:dk2>
        <a:srgbClr val="404040"/>
      </a:dk2>
      <a:lt2>
        <a:srgbClr val="DBEEF4"/>
      </a:lt2>
      <a:accent1>
        <a:srgbClr val="009444"/>
      </a:accent1>
      <a:accent2>
        <a:srgbClr val="1C75BC"/>
      </a:accent2>
      <a:accent3>
        <a:srgbClr val="F15649"/>
      </a:accent3>
      <a:accent4>
        <a:srgbClr val="C18447"/>
      </a:accent4>
      <a:accent5>
        <a:srgbClr val="5F5F5F"/>
      </a:accent5>
      <a:accent6>
        <a:srgbClr val="F8DF4A"/>
      </a:accent6>
      <a:hlink>
        <a:srgbClr val="4BB9B4"/>
      </a:hlink>
      <a:folHlink>
        <a:srgbClr val="A6A6A6"/>
      </a:folHlink>
    </a:clrScheme>
    <a:fontScheme name="Georgia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Certificate">
      <a:dk1>
        <a:sysClr val="windowText" lastClr="000000"/>
      </a:dk1>
      <a:lt1>
        <a:sysClr val="window" lastClr="FFFFFF"/>
      </a:lt1>
      <a:dk2>
        <a:srgbClr val="404040"/>
      </a:dk2>
      <a:lt2>
        <a:srgbClr val="DBEEF4"/>
      </a:lt2>
      <a:accent1>
        <a:srgbClr val="009444"/>
      </a:accent1>
      <a:accent2>
        <a:srgbClr val="1C75BC"/>
      </a:accent2>
      <a:accent3>
        <a:srgbClr val="F15649"/>
      </a:accent3>
      <a:accent4>
        <a:srgbClr val="C18447"/>
      </a:accent4>
      <a:accent5>
        <a:srgbClr val="5F5F5F"/>
      </a:accent5>
      <a:accent6>
        <a:srgbClr val="F8DF4A"/>
      </a:accent6>
      <a:hlink>
        <a:srgbClr val="4BB9B4"/>
      </a:hlink>
      <a:folHlink>
        <a:srgbClr val="A6A6A6"/>
      </a:folHlink>
    </a:clrScheme>
    <a:fontScheme name="Georgia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4A6FA430-D049-4D3E-ABED-9AFFC092733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54B8F16-5162-464D-A082-419DB3488F7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7F22D4C-FEEB-4761-8509-BB52C706AA71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40262f94-9f35-4ac3-9a90-690165a166b7"/>
    <ds:schemaRef ds:uri="a4f35948-e619-41b3-aa29-22878b09cfd2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</TotalTime>
  <Words>58</Words>
  <PresentationFormat>A4 Kağıt (210x297 mm)</PresentationFormat>
  <Paragraphs>7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5" baseType="lpstr">
      <vt:lpstr>Arial</vt:lpstr>
      <vt:lpstr>Calibri</vt:lpstr>
      <vt:lpstr>Georgia</vt:lpstr>
      <vt:lpstr>Sertifika</vt:lpstr>
      <vt:lpstr>TEŞEKKÜR BELGESİ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Mürsel Eren</dc:creator>
  <cp:lastPrinted>2019-03-21T21:15:12Z</cp:lastPrinted>
  <dcterms:created xsi:type="dcterms:W3CDTF">2017-02-01T14:00:38Z</dcterms:created>
  <dcterms:modified xsi:type="dcterms:W3CDTF">2021-03-07T21:31:59Z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